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77" r:id="rId2"/>
    <p:sldId id="378" r:id="rId3"/>
    <p:sldId id="399" r:id="rId4"/>
    <p:sldId id="446" r:id="rId5"/>
    <p:sldId id="419" r:id="rId6"/>
    <p:sldId id="420" r:id="rId7"/>
    <p:sldId id="421" r:id="rId8"/>
    <p:sldId id="432" r:id="rId9"/>
    <p:sldId id="433" r:id="rId10"/>
    <p:sldId id="434" r:id="rId11"/>
    <p:sldId id="439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FE1818"/>
    <a:srgbClr val="272938"/>
    <a:srgbClr val="3F342C"/>
    <a:srgbClr val="3E211A"/>
    <a:srgbClr val="2E3133"/>
    <a:srgbClr val="FEDBB6"/>
    <a:srgbClr val="451E16"/>
    <a:srgbClr val="332F28"/>
    <a:srgbClr val="302418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62" autoAdjust="0"/>
    <p:restoredTop sz="94660"/>
  </p:normalViewPr>
  <p:slideViewPr>
    <p:cSldViewPr snapToGrid="0">
      <p:cViewPr>
        <p:scale>
          <a:sx n="75" d="100"/>
          <a:sy n="75" d="100"/>
        </p:scale>
        <p:origin x="-1008" y="-3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TW" altLang="en-US" smtClean="0"/>
              <a:pPr/>
              <a:t>2020/6/15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B6967E-542D-46BB-99C2-28920E914199}" type="datetimeFigureOut">
              <a:rPr lang="zh-TW" altLang="en-US" smtClean="0"/>
              <a:pPr/>
              <a:t>2020/6/15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937628-B820-42EF-A241-CE9D2C9CD08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2020-06-15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684385" y="0"/>
            <a:ext cx="252031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10.0.104.103/php/%E9%80%B2%E6%93%8A%E7%9A%84%E5%B7%A8%E4%BA%BA/Attack_on_Titan_mainPage.php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676765" y="0"/>
            <a:ext cx="2540000" cy="6858000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5520690" y="4979670"/>
            <a:ext cx="1097280" cy="4845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郭豐毓</a:t>
            </a:r>
          </a:p>
        </p:txBody>
      </p:sp>
      <p:cxnSp>
        <p:nvCxnSpPr>
          <p:cNvPr id="15" name="직선 연결선 5"/>
          <p:cNvCxnSpPr/>
          <p:nvPr/>
        </p:nvCxnSpPr>
        <p:spPr>
          <a:xfrm>
            <a:off x="3692525" y="5647055"/>
            <a:ext cx="4753610" cy="635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18" name="群組 17"/>
          <p:cNvGrpSpPr/>
          <p:nvPr/>
        </p:nvGrpSpPr>
        <p:grpSpPr>
          <a:xfrm>
            <a:off x="4157980" y="5836285"/>
            <a:ext cx="3876675" cy="484505"/>
            <a:chOff x="5235" y="8076"/>
            <a:chExt cx="6105" cy="763"/>
          </a:xfrm>
        </p:grpSpPr>
        <p:sp>
          <p:nvSpPr>
            <p:cNvPr id="3" name="文字方塊 2"/>
            <p:cNvSpPr txBox="1"/>
            <p:nvPr/>
          </p:nvSpPr>
          <p:spPr>
            <a:xfrm>
              <a:off x="7237" y="8076"/>
              <a:ext cx="4103" cy="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charset="-120"/>
                  <a:ea typeface="微軟正黑體" panose="020B0604030504040204" charset="-120"/>
                  <a:sym typeface="+mn-ea"/>
                </a:rPr>
                <a:t>錢達智、許雅婷</a:t>
              </a:r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5235" y="8076"/>
              <a:ext cx="2330" cy="763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zh-TW" altLang="en-US" sz="2400" b="1" dirty="0">
                  <a:solidFill>
                    <a:schemeClr val="bg1"/>
                  </a:solidFill>
                  <a:latin typeface="微軟正黑體" panose="020B0604030504040204" charset="-120"/>
                  <a:ea typeface="微軟正黑體" panose="020B0604030504040204" charset="-120"/>
                  <a:sym typeface="+mn-ea"/>
                </a:rPr>
                <a:t>指導老師</a:t>
              </a:r>
              <a:r>
                <a:rPr lang="en-US" altLang="zh-TW" sz="2400" b="1" dirty="0">
                  <a:solidFill>
                    <a:schemeClr val="bg1"/>
                  </a:solidFill>
                  <a:latin typeface="微軟正黑體" panose="020B0604030504040204" charset="-120"/>
                  <a:ea typeface="微軟正黑體" panose="020B0604030504040204" charset="-120"/>
                  <a:sym typeface="+mn-ea"/>
                </a:rPr>
                <a:t>:</a:t>
              </a:r>
            </a:p>
          </p:txBody>
        </p:sp>
      </p:grpSp>
      <p:cxnSp>
        <p:nvCxnSpPr>
          <p:cNvPr id="20" name="직선 연결선 5"/>
          <p:cNvCxnSpPr/>
          <p:nvPr/>
        </p:nvCxnSpPr>
        <p:spPr>
          <a:xfrm>
            <a:off x="461537" y="3657931"/>
            <a:ext cx="11268000" cy="0"/>
          </a:xfrm>
          <a:prstGeom prst="line">
            <a:avLst/>
          </a:prstGeom>
          <a:ln w="22225" cap="rnd">
            <a:solidFill>
              <a:schemeClr val="bg1">
                <a:lumMod val="6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6"/>
          <p:cNvCxnSpPr/>
          <p:nvPr/>
        </p:nvCxnSpPr>
        <p:spPr>
          <a:xfrm flipV="1">
            <a:off x="461645" y="3661410"/>
            <a:ext cx="5630545" cy="6350"/>
          </a:xfrm>
          <a:prstGeom prst="line">
            <a:avLst/>
          </a:prstGeom>
          <a:ln w="63500" cap="rnd">
            <a:solidFill>
              <a:srgbClr val="FE1818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6"/>
          <p:cNvCxnSpPr/>
          <p:nvPr/>
        </p:nvCxnSpPr>
        <p:spPr>
          <a:xfrm flipV="1">
            <a:off x="923925" y="3668395"/>
            <a:ext cx="6877685" cy="7620"/>
          </a:xfrm>
          <a:prstGeom prst="line">
            <a:avLst/>
          </a:prstGeom>
          <a:ln w="63500" cap="rnd">
            <a:solidFill>
              <a:srgbClr val="FE1818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 descr="logo_s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61590" y="505460"/>
            <a:ext cx="7014653" cy="288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.25 0  E" pathEditMode="relative" ptsTypes="">
                                      <p:cBhvr>
                                        <p:cTn id="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群組 38"/>
          <p:cNvGrpSpPr/>
          <p:nvPr/>
        </p:nvGrpSpPr>
        <p:grpSpPr>
          <a:xfrm>
            <a:off x="504000" y="5760000"/>
            <a:ext cx="8639810" cy="317500"/>
            <a:chOff x="510540" y="5881410"/>
            <a:chExt cx="8639810" cy="317500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510540" y="5881410"/>
              <a:ext cx="8639810" cy="0"/>
            </a:xfrm>
            <a:prstGeom prst="line">
              <a:avLst/>
            </a:prstGeom>
            <a:ln w="38100" cap="rnd">
              <a:solidFill>
                <a:schemeClr val="bg1">
                  <a:lumMod val="6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510540" y="5881410"/>
              <a:ext cx="8639810" cy="0"/>
            </a:xfrm>
            <a:prstGeom prst="line">
              <a:avLst/>
            </a:prstGeom>
            <a:ln w="38100" cap="rnd">
              <a:solidFill>
                <a:srgbClr val="FE1818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/>
            <p:cNvGrpSpPr/>
            <p:nvPr/>
          </p:nvGrpSpPr>
          <p:grpSpPr>
            <a:xfrm>
              <a:off x="518795" y="6023015"/>
              <a:ext cx="415925" cy="175895"/>
              <a:chOff x="518685" y="5627247"/>
              <a:chExt cx="415910" cy="175612"/>
            </a:xfrm>
          </p:grpSpPr>
          <p:sp>
            <p:nvSpPr>
              <p:cNvPr id="16" name="이등변 삼각형 15"/>
              <p:cNvSpPr/>
              <p:nvPr/>
            </p:nvSpPr>
            <p:spPr>
              <a:xfrm rot="5400000">
                <a:off x="735094" y="5639358"/>
                <a:ext cx="175612" cy="15139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/>
            </p:nvSpPr>
            <p:spPr>
              <a:xfrm>
                <a:off x="898595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1" name="群組 120"/>
          <p:cNvGrpSpPr/>
          <p:nvPr/>
        </p:nvGrpSpPr>
        <p:grpSpPr>
          <a:xfrm>
            <a:off x="9887585" y="1188125"/>
            <a:ext cx="717550" cy="452120"/>
            <a:chOff x="15571" y="1248"/>
            <a:chExt cx="1130" cy="712"/>
          </a:xfrm>
        </p:grpSpPr>
        <p:sp>
          <p:nvSpPr>
            <p:cNvPr id="43" name="직사각형 108"/>
            <p:cNvSpPr/>
            <p:nvPr/>
          </p:nvSpPr>
          <p:spPr>
            <a:xfrm>
              <a:off x="15571" y="1248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109"/>
            <p:cNvSpPr/>
            <p:nvPr/>
          </p:nvSpPr>
          <p:spPr>
            <a:xfrm>
              <a:off x="15955" y="1411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5" name="그룹 110"/>
            <p:cNvGrpSpPr/>
            <p:nvPr/>
          </p:nvGrpSpPr>
          <p:grpSpPr>
            <a:xfrm>
              <a:off x="16102" y="1503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46" name="모서리가 둥근 직사각형 11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모서리가 둥근 직사각형 11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4" name="群組 123"/>
          <p:cNvGrpSpPr/>
          <p:nvPr/>
        </p:nvGrpSpPr>
        <p:grpSpPr>
          <a:xfrm>
            <a:off x="9892030" y="3221395"/>
            <a:ext cx="717550" cy="452120"/>
            <a:chOff x="15578" y="4450"/>
            <a:chExt cx="1130" cy="712"/>
          </a:xfrm>
        </p:grpSpPr>
        <p:sp>
          <p:nvSpPr>
            <p:cNvPr id="60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3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64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" name="群組 1"/>
          <p:cNvGrpSpPr/>
          <p:nvPr/>
        </p:nvGrpSpPr>
        <p:grpSpPr>
          <a:xfrm>
            <a:off x="9904730" y="4251365"/>
            <a:ext cx="717550" cy="452120"/>
            <a:chOff x="15588" y="2825"/>
            <a:chExt cx="1130" cy="712"/>
          </a:xfrm>
        </p:grpSpPr>
        <p:sp>
          <p:nvSpPr>
            <p:cNvPr id="3" name="직사각형 50"/>
            <p:cNvSpPr/>
            <p:nvPr/>
          </p:nvSpPr>
          <p:spPr>
            <a:xfrm>
              <a:off x="15588" y="2825"/>
              <a:ext cx="1130" cy="712"/>
            </a:xfrm>
            <a:prstGeom prst="rect">
              <a:avLst/>
            </a:prstGeom>
            <a:solidFill>
              <a:srgbClr val="FE1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52"/>
            <p:cNvGrpSpPr/>
            <p:nvPr/>
          </p:nvGrpSpPr>
          <p:grpSpPr>
            <a:xfrm>
              <a:off x="15972" y="2988"/>
              <a:ext cx="381" cy="381"/>
              <a:chOff x="10615528" y="-653143"/>
              <a:chExt cx="478972" cy="478972"/>
            </a:xfrm>
          </p:grpSpPr>
          <p:sp>
            <p:nvSpPr>
              <p:cNvPr id="5" name="타원 53"/>
              <p:cNvSpPr/>
              <p:nvPr/>
            </p:nvSpPr>
            <p:spPr>
              <a:xfrm>
                <a:off x="10615528" y="-653143"/>
                <a:ext cx="478972" cy="478972"/>
              </a:xfrm>
              <a:prstGeom prst="ellipse">
                <a:avLst/>
              </a:prstGeom>
              <a:solidFill>
                <a:schemeClr val="bg1">
                  <a:alpha val="3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이등변 삼각형 54"/>
              <p:cNvSpPr/>
              <p:nvPr/>
            </p:nvSpPr>
            <p:spPr>
              <a:xfrm rot="5400000">
                <a:off x="10767208" y="-489352"/>
                <a:ext cx="175612" cy="15139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1" name="群組 130"/>
          <p:cNvGrpSpPr/>
          <p:nvPr/>
        </p:nvGrpSpPr>
        <p:grpSpPr>
          <a:xfrm>
            <a:off x="9893935" y="2187615"/>
            <a:ext cx="717550" cy="452120"/>
            <a:chOff x="15578" y="4450"/>
            <a:chExt cx="1130" cy="712"/>
          </a:xfrm>
        </p:grpSpPr>
        <p:sp>
          <p:nvSpPr>
            <p:cNvPr id="132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4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135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12" name="圖片 1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28000"/>
            <a:ext cx="9684000" cy="4670659"/>
          </a:xfrm>
          <a:prstGeom prst="rect">
            <a:avLst/>
          </a:prstGeom>
        </p:spPr>
      </p:pic>
      <p:sp>
        <p:nvSpPr>
          <p:cNvPr id="13" name="文字方塊 12"/>
          <p:cNvSpPr txBox="1"/>
          <p:nvPr/>
        </p:nvSpPr>
        <p:spPr>
          <a:xfrm>
            <a:off x="10634980" y="1188125"/>
            <a:ext cx="98933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Home</a:t>
            </a:r>
          </a:p>
        </p:txBody>
      </p:sp>
      <p:sp>
        <p:nvSpPr>
          <p:cNvPr id="58" name="文字方塊 57"/>
          <p:cNvSpPr txBox="1"/>
          <p:nvPr/>
        </p:nvSpPr>
        <p:spPr>
          <a:xfrm>
            <a:off x="10625455" y="2189520"/>
            <a:ext cx="86931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Story</a:t>
            </a:r>
          </a:p>
        </p:txBody>
      </p:sp>
      <p:sp>
        <p:nvSpPr>
          <p:cNvPr id="21" name="文字方塊 20"/>
          <p:cNvSpPr txBox="1"/>
          <p:nvPr/>
        </p:nvSpPr>
        <p:spPr>
          <a:xfrm>
            <a:off x="10652125" y="3221395"/>
            <a:ext cx="144970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Character</a:t>
            </a:r>
          </a:p>
        </p:txBody>
      </p:sp>
      <p:sp>
        <p:nvSpPr>
          <p:cNvPr id="22" name="文字方塊 21"/>
          <p:cNvSpPr txBox="1"/>
          <p:nvPr/>
        </p:nvSpPr>
        <p:spPr>
          <a:xfrm>
            <a:off x="10634345" y="4253270"/>
            <a:ext cx="95885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Game</a:t>
            </a:r>
          </a:p>
        </p:txBody>
      </p:sp>
      <p:sp>
        <p:nvSpPr>
          <p:cNvPr id="11" name="모서리가 둥근 직사각형 82"/>
          <p:cNvSpPr/>
          <p:nvPr/>
        </p:nvSpPr>
        <p:spPr>
          <a:xfrm>
            <a:off x="9898380" y="543600"/>
            <a:ext cx="2160270" cy="30924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/>
              <a:t>Content </a:t>
            </a:r>
            <a:r>
              <a:rPr lang="ko-KR" altLang="en-US" sz="1100" b="1" dirty="0" smtClean="0"/>
              <a:t>List</a:t>
            </a:r>
            <a:endParaRPr lang="ko-KR" altLang="en-US" sz="11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群組 38"/>
          <p:cNvGrpSpPr/>
          <p:nvPr/>
        </p:nvGrpSpPr>
        <p:grpSpPr>
          <a:xfrm>
            <a:off x="504000" y="5760000"/>
            <a:ext cx="8639810" cy="317500"/>
            <a:chOff x="504000" y="5881410"/>
            <a:chExt cx="8639810" cy="317500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504000" y="5881410"/>
              <a:ext cx="8639810" cy="0"/>
            </a:xfrm>
            <a:prstGeom prst="line">
              <a:avLst/>
            </a:prstGeom>
            <a:ln w="38100" cap="rnd">
              <a:solidFill>
                <a:schemeClr val="bg1">
                  <a:lumMod val="6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504000" y="5881410"/>
              <a:ext cx="8639810" cy="0"/>
            </a:xfrm>
            <a:prstGeom prst="line">
              <a:avLst/>
            </a:prstGeom>
            <a:ln w="38100" cap="rnd">
              <a:solidFill>
                <a:srgbClr val="FE1818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/>
            <p:cNvGrpSpPr/>
            <p:nvPr/>
          </p:nvGrpSpPr>
          <p:grpSpPr>
            <a:xfrm>
              <a:off x="512255" y="6023015"/>
              <a:ext cx="415925" cy="175895"/>
              <a:chOff x="518685" y="5627247"/>
              <a:chExt cx="415910" cy="175612"/>
            </a:xfrm>
          </p:grpSpPr>
          <p:sp>
            <p:nvSpPr>
              <p:cNvPr id="16" name="이등변 삼각형 15"/>
              <p:cNvSpPr/>
              <p:nvPr/>
            </p:nvSpPr>
            <p:spPr>
              <a:xfrm rot="5400000">
                <a:off x="735094" y="5639358"/>
                <a:ext cx="175612" cy="15139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/>
            </p:nvSpPr>
            <p:spPr>
              <a:xfrm>
                <a:off x="898595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1" name="文字方塊 10">
            <a:hlinkClick r:id="rId2"/>
          </p:cNvPr>
          <p:cNvSpPr txBox="1"/>
          <p:nvPr/>
        </p:nvSpPr>
        <p:spPr>
          <a:xfrm>
            <a:off x="2908110" y="2533055"/>
            <a:ext cx="4000500" cy="1074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0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</a:rPr>
              <a:t>網頁</a:t>
            </a:r>
            <a:r>
              <a:rPr lang="en-US" altLang="zh-TW" sz="600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</a:rPr>
              <a:t>Demo</a:t>
            </a:r>
          </a:p>
        </p:txBody>
      </p:sp>
      <p:grpSp>
        <p:nvGrpSpPr>
          <p:cNvPr id="40" name="群組 39"/>
          <p:cNvGrpSpPr/>
          <p:nvPr/>
        </p:nvGrpSpPr>
        <p:grpSpPr>
          <a:xfrm>
            <a:off x="9887585" y="1188125"/>
            <a:ext cx="717550" cy="452120"/>
            <a:chOff x="15571" y="1248"/>
            <a:chExt cx="1130" cy="712"/>
          </a:xfrm>
        </p:grpSpPr>
        <p:sp>
          <p:nvSpPr>
            <p:cNvPr id="41" name="직사각형 108"/>
            <p:cNvSpPr/>
            <p:nvPr/>
          </p:nvSpPr>
          <p:spPr>
            <a:xfrm>
              <a:off x="15571" y="1248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109"/>
            <p:cNvSpPr/>
            <p:nvPr/>
          </p:nvSpPr>
          <p:spPr>
            <a:xfrm>
              <a:off x="15955" y="1411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8" name="그룹 110"/>
            <p:cNvGrpSpPr/>
            <p:nvPr/>
          </p:nvGrpSpPr>
          <p:grpSpPr>
            <a:xfrm>
              <a:off x="16102" y="1503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49" name="모서리가 둥근 직사각형 11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모서리가 둥근 직사각형 11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1" name="群組 50"/>
          <p:cNvGrpSpPr/>
          <p:nvPr/>
        </p:nvGrpSpPr>
        <p:grpSpPr>
          <a:xfrm>
            <a:off x="9892030" y="3221395"/>
            <a:ext cx="717550" cy="452120"/>
            <a:chOff x="15578" y="4450"/>
            <a:chExt cx="1130" cy="712"/>
          </a:xfrm>
        </p:grpSpPr>
        <p:sp>
          <p:nvSpPr>
            <p:cNvPr id="52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4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55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7" name="群組 56"/>
          <p:cNvGrpSpPr/>
          <p:nvPr/>
        </p:nvGrpSpPr>
        <p:grpSpPr>
          <a:xfrm>
            <a:off x="9904730" y="4251365"/>
            <a:ext cx="717550" cy="452120"/>
            <a:chOff x="15588" y="2825"/>
            <a:chExt cx="1130" cy="712"/>
          </a:xfrm>
        </p:grpSpPr>
        <p:sp>
          <p:nvSpPr>
            <p:cNvPr id="59" name="직사각형 50"/>
            <p:cNvSpPr/>
            <p:nvPr/>
          </p:nvSpPr>
          <p:spPr>
            <a:xfrm>
              <a:off x="15588" y="2825"/>
              <a:ext cx="1130" cy="712"/>
            </a:xfrm>
            <a:prstGeom prst="rect">
              <a:avLst/>
            </a:prstGeom>
            <a:solidFill>
              <a:srgbClr val="FE1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2" name="그룹 52"/>
            <p:cNvGrpSpPr/>
            <p:nvPr/>
          </p:nvGrpSpPr>
          <p:grpSpPr>
            <a:xfrm>
              <a:off x="15972" y="2988"/>
              <a:ext cx="381" cy="381"/>
              <a:chOff x="10615528" y="-653143"/>
              <a:chExt cx="478972" cy="478972"/>
            </a:xfrm>
          </p:grpSpPr>
          <p:sp>
            <p:nvSpPr>
              <p:cNvPr id="66" name="타원 53"/>
              <p:cNvSpPr/>
              <p:nvPr/>
            </p:nvSpPr>
            <p:spPr>
              <a:xfrm>
                <a:off x="10615528" y="-653143"/>
                <a:ext cx="478972" cy="478972"/>
              </a:xfrm>
              <a:prstGeom prst="ellipse">
                <a:avLst/>
              </a:prstGeom>
              <a:solidFill>
                <a:schemeClr val="bg1">
                  <a:alpha val="3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이등변 삼각형 54"/>
              <p:cNvSpPr/>
              <p:nvPr/>
            </p:nvSpPr>
            <p:spPr>
              <a:xfrm rot="5400000">
                <a:off x="10767208" y="-489352"/>
                <a:ext cx="175612" cy="15139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68" name="群組 67"/>
          <p:cNvGrpSpPr/>
          <p:nvPr/>
        </p:nvGrpSpPr>
        <p:grpSpPr>
          <a:xfrm>
            <a:off x="9893935" y="2187615"/>
            <a:ext cx="717550" cy="452120"/>
            <a:chOff x="15578" y="4450"/>
            <a:chExt cx="1130" cy="712"/>
          </a:xfrm>
        </p:grpSpPr>
        <p:sp>
          <p:nvSpPr>
            <p:cNvPr id="69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1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72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74" name="文字方塊 73"/>
          <p:cNvSpPr txBox="1"/>
          <p:nvPr/>
        </p:nvSpPr>
        <p:spPr>
          <a:xfrm>
            <a:off x="10634980" y="1188125"/>
            <a:ext cx="98933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Home</a:t>
            </a:r>
          </a:p>
        </p:txBody>
      </p:sp>
      <p:sp>
        <p:nvSpPr>
          <p:cNvPr id="75" name="文字方塊 74"/>
          <p:cNvSpPr txBox="1"/>
          <p:nvPr/>
        </p:nvSpPr>
        <p:spPr>
          <a:xfrm>
            <a:off x="10625455" y="2189520"/>
            <a:ext cx="86931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Story</a:t>
            </a:r>
          </a:p>
        </p:txBody>
      </p:sp>
      <p:sp>
        <p:nvSpPr>
          <p:cNvPr id="76" name="文字方塊 75"/>
          <p:cNvSpPr txBox="1"/>
          <p:nvPr/>
        </p:nvSpPr>
        <p:spPr>
          <a:xfrm>
            <a:off x="10652125" y="3221395"/>
            <a:ext cx="144970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Character</a:t>
            </a:r>
          </a:p>
        </p:txBody>
      </p:sp>
      <p:sp>
        <p:nvSpPr>
          <p:cNvPr id="77" name="文字方塊 21"/>
          <p:cNvSpPr txBox="1"/>
          <p:nvPr/>
        </p:nvSpPr>
        <p:spPr>
          <a:xfrm>
            <a:off x="10634345" y="4253270"/>
            <a:ext cx="95885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Game</a:t>
            </a:r>
          </a:p>
        </p:txBody>
      </p:sp>
      <p:sp>
        <p:nvSpPr>
          <p:cNvPr id="78" name="모서리가 둥근 직사각형 82"/>
          <p:cNvSpPr/>
          <p:nvPr/>
        </p:nvSpPr>
        <p:spPr>
          <a:xfrm>
            <a:off x="9898380" y="543600"/>
            <a:ext cx="2160270" cy="30924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/>
              <a:t>Content </a:t>
            </a:r>
            <a:r>
              <a:rPr lang="ko-KR" altLang="en-US" sz="1100" b="1" dirty="0" smtClean="0"/>
              <a:t>List</a:t>
            </a:r>
            <a:endParaRPr lang="ko-KR" altLang="en-US" sz="11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90747" y="188712"/>
            <a:ext cx="661778" cy="477698"/>
          </a:xfrm>
          <a:prstGeom prst="roundRect">
            <a:avLst>
              <a:gd name="adj" fmla="val 9569"/>
            </a:avLst>
          </a:prstGeom>
          <a:solidFill>
            <a:srgbClr val="FE1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prstClr val="white"/>
                </a:solidFill>
              </a:rPr>
              <a:t>01</a:t>
            </a:r>
            <a:endParaRPr lang="ko-KR" altLang="en-US" sz="2800" b="1" dirty="0">
              <a:solidFill>
                <a:prstClr val="white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514350" y="900761"/>
            <a:ext cx="11268000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flipV="1">
            <a:off x="514350" y="893445"/>
            <a:ext cx="1116000" cy="7620"/>
          </a:xfrm>
          <a:prstGeom prst="line">
            <a:avLst/>
          </a:prstGeom>
          <a:ln w="19050" cap="rnd">
            <a:solidFill>
              <a:srgbClr val="FE1818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498713" y="1042503"/>
            <a:ext cx="415910" cy="175612"/>
            <a:chOff x="518685" y="5627247"/>
            <a:chExt cx="415910" cy="175612"/>
          </a:xfrm>
        </p:grpSpPr>
        <p:sp>
          <p:nvSpPr>
            <p:cNvPr id="9" name="이등변 삼각형 8"/>
            <p:cNvSpPr/>
            <p:nvPr/>
          </p:nvSpPr>
          <p:spPr>
            <a:xfrm rot="5400000">
              <a:off x="735094" y="5639358"/>
              <a:ext cx="175612" cy="15139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898595" y="5639358"/>
              <a:ext cx="36000" cy="15139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518685" y="5640549"/>
              <a:ext cx="36000" cy="15139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574960" y="5639358"/>
              <a:ext cx="36000" cy="15139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3504713" y="-13638"/>
            <a:ext cx="5182861" cy="914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lnSpc>
                <a:spcPct val="150000"/>
              </a:lnSpc>
              <a:defRPr/>
            </a:pPr>
            <a:r>
              <a:rPr lang="zh-TW" altLang="en-US" sz="3600" b="1" kern="0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</a:rPr>
              <a:t>網頁設計動機</a:t>
            </a:r>
          </a:p>
        </p:txBody>
      </p:sp>
      <p:sp>
        <p:nvSpPr>
          <p:cNvPr id="3" name="직사각형 19"/>
          <p:cNvSpPr/>
          <p:nvPr/>
        </p:nvSpPr>
        <p:spPr>
          <a:xfrm>
            <a:off x="977900" y="1275715"/>
            <a:ext cx="6598920" cy="2286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</a:rPr>
              <a:t>《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進擊的巨人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</a:rPr>
              <a:t>》為近期相當知名的動畫，透過此網站介紹給更多人認識。亦設計小遊戲，在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觀看之餘增添趣味性。</a:t>
            </a:r>
          </a:p>
          <a:p>
            <a:pPr algn="l">
              <a:lnSpc>
                <a:spcPct val="150000"/>
              </a:lnSpc>
            </a:pPr>
            <a:endParaRPr lang="zh-TW" altLang="en-US" sz="2400" b="1" dirty="0">
              <a:solidFill>
                <a:schemeClr val="bg1"/>
              </a:solidFill>
              <a:latin typeface="微軟正黑體" panose="020B0604030504040204" charset="-120"/>
              <a:ea typeface="微軟正黑體" panose="020B0604030504040204" charset="-120"/>
            </a:endParaRPr>
          </a:p>
        </p:txBody>
      </p:sp>
      <p:pic>
        <p:nvPicPr>
          <p:cNvPr id="2" name="圖片 1" descr="[shingeki.tv][820]visualseason3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169275" y="1468120"/>
            <a:ext cx="3093085" cy="42284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90747" y="188712"/>
            <a:ext cx="661778" cy="477698"/>
          </a:xfrm>
          <a:prstGeom prst="roundRect">
            <a:avLst>
              <a:gd name="adj" fmla="val 9569"/>
            </a:avLst>
          </a:prstGeom>
          <a:solidFill>
            <a:srgbClr val="FE1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prstClr val="white"/>
                </a:solidFill>
              </a:rPr>
              <a:t>01</a:t>
            </a:r>
            <a:endParaRPr lang="ko-KR" altLang="en-US" sz="2800" b="1" dirty="0">
              <a:solidFill>
                <a:prstClr val="white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514350" y="900761"/>
            <a:ext cx="11268000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flipV="1">
            <a:off x="514350" y="893445"/>
            <a:ext cx="2232000" cy="7620"/>
          </a:xfrm>
          <a:prstGeom prst="line">
            <a:avLst/>
          </a:prstGeom>
          <a:ln w="19050" cap="rnd">
            <a:solidFill>
              <a:srgbClr val="FE1818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498713" y="1042503"/>
            <a:ext cx="415910" cy="175612"/>
            <a:chOff x="518685" y="5627247"/>
            <a:chExt cx="415910" cy="175612"/>
          </a:xfrm>
        </p:grpSpPr>
        <p:sp>
          <p:nvSpPr>
            <p:cNvPr id="9" name="이등변 삼각형 8"/>
            <p:cNvSpPr/>
            <p:nvPr/>
          </p:nvSpPr>
          <p:spPr>
            <a:xfrm rot="5400000">
              <a:off x="735094" y="5639358"/>
              <a:ext cx="175612" cy="15139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898595" y="5639358"/>
              <a:ext cx="36000" cy="15139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</a:endParaRPr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518685" y="5640549"/>
              <a:ext cx="36000" cy="15139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</a:endParaRPr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574960" y="5639358"/>
              <a:ext cx="36000" cy="15139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3504713" y="-13638"/>
            <a:ext cx="5182861" cy="914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latinLnBrk="0">
              <a:lnSpc>
                <a:spcPct val="150000"/>
              </a:lnSpc>
              <a:defRPr/>
            </a:pPr>
            <a:r>
              <a:rPr lang="zh-TW" altLang="en-US" sz="3600" b="1" kern="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</a:rPr>
              <a:t>網站技術</a:t>
            </a:r>
          </a:p>
        </p:txBody>
      </p:sp>
      <p:pic>
        <p:nvPicPr>
          <p:cNvPr id="26" name="圖片 25" descr="0g3ns8QALNBBH7CBA.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262461" y="1858645"/>
            <a:ext cx="1439545" cy="1440000"/>
          </a:xfrm>
          <a:prstGeom prst="rect">
            <a:avLst/>
          </a:prstGeom>
          <a:solidFill>
            <a:schemeClr val="lt1"/>
          </a:solidFill>
          <a:effectLst>
            <a:outerShdw dist="38100" dir="2700000" algn="tl" rotWithShape="0">
              <a:schemeClr val="bg1">
                <a:alpha val="100000"/>
              </a:schemeClr>
            </a:outerShdw>
          </a:effectLst>
        </p:spPr>
      </p:pic>
      <p:pic>
        <p:nvPicPr>
          <p:cNvPr id="28" name="圖片 27" descr="1200px-Javascript-shield.sv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59746" y="1858645"/>
            <a:ext cx="1019810" cy="1440000"/>
          </a:xfrm>
          <a:prstGeom prst="rect">
            <a:avLst/>
          </a:prstGeom>
          <a:solidFill>
            <a:schemeClr val="lt1"/>
          </a:solidFill>
          <a:effectLst>
            <a:outerShdw dist="38100" dir="2700000" algn="tl" rotWithShape="0">
              <a:schemeClr val="bg1">
                <a:alpha val="100000"/>
              </a:schemeClr>
            </a:outerShdw>
          </a:effectLst>
        </p:spPr>
      </p:pic>
      <p:pic>
        <p:nvPicPr>
          <p:cNvPr id="29" name="圖片 28" descr="1280px-MySQL.sv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666740" y="4220528"/>
            <a:ext cx="2797145" cy="1439545"/>
          </a:xfrm>
          <a:prstGeom prst="rect">
            <a:avLst/>
          </a:prstGeom>
          <a:solidFill>
            <a:schemeClr val="lt1"/>
          </a:solidFill>
          <a:effectLst>
            <a:outerShdw dist="38100" dir="2700000" algn="tl" rotWithShape="0">
              <a:schemeClr val="bg1">
                <a:alpha val="100000"/>
              </a:schemeClr>
            </a:outerShdw>
          </a:effectLst>
        </p:spPr>
      </p:pic>
      <p:pic>
        <p:nvPicPr>
          <p:cNvPr id="30" name="圖片 29" descr="2000px-HTML5_logo_and_wordmark.sv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536541" y="1858645"/>
            <a:ext cx="1439545" cy="1440000"/>
          </a:xfrm>
          <a:prstGeom prst="rect">
            <a:avLst/>
          </a:prstGeom>
          <a:solidFill>
            <a:schemeClr val="lt1"/>
          </a:solidFill>
          <a:effectLst>
            <a:outerShdw dist="38100" dir="2700000" algn="tl" rotWithShape="0">
              <a:schemeClr val="bg1">
                <a:alpha val="100000"/>
              </a:schemeClr>
            </a:outerShdw>
          </a:effectLst>
        </p:spPr>
      </p:pic>
      <p:pic>
        <p:nvPicPr>
          <p:cNvPr id="31" name="圖片 30" descr="2000px-PHP-logo.svg_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546985" y="4220300"/>
            <a:ext cx="2666601" cy="1440000"/>
          </a:xfrm>
          <a:prstGeom prst="rect">
            <a:avLst/>
          </a:prstGeom>
          <a:solidFill>
            <a:schemeClr val="lt1"/>
          </a:solidFill>
          <a:effectLst>
            <a:outerShdw dist="38100" dir="2700000" algn="tl" rotWithShape="0">
              <a:schemeClr val="bg1">
                <a:alpha val="100000"/>
              </a:schemeClr>
            </a:outerShdw>
          </a:effectLst>
        </p:spPr>
      </p:pic>
      <p:pic>
        <p:nvPicPr>
          <p:cNvPr id="33" name="圖片 32" descr="bootstrap-stack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762341" y="1858645"/>
            <a:ext cx="1714500" cy="1440000"/>
          </a:xfrm>
          <a:prstGeom prst="rect">
            <a:avLst/>
          </a:prstGeom>
          <a:solidFill>
            <a:schemeClr val="lt1"/>
          </a:solidFill>
          <a:effectLst>
            <a:outerShdw dist="38100" dir="2700000" algn="tl" rotWithShape="0">
              <a:schemeClr val="bg1">
                <a:alpha val="100000"/>
              </a:schemeClr>
            </a:outerShdw>
          </a:effectLst>
        </p:spPr>
      </p:pic>
      <p:pic>
        <p:nvPicPr>
          <p:cNvPr id="34" name="圖片 33" descr="css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358991" y="1858645"/>
            <a:ext cx="1020445" cy="1440000"/>
          </a:xfrm>
          <a:prstGeom prst="rect">
            <a:avLst/>
          </a:prstGeom>
          <a:solidFill>
            <a:schemeClr val="lt1"/>
          </a:solidFill>
          <a:effectLst>
            <a:outerShdw dist="38100" dir="2700000" algn="tl" rotWithShape="0">
              <a:schemeClr val="bg1">
                <a:alpha val="100000"/>
              </a:schemeClr>
            </a:outerShdw>
          </a:effectLst>
        </p:spPr>
      </p:pic>
      <p:sp>
        <p:nvSpPr>
          <p:cNvPr id="38" name="文字方塊 37"/>
          <p:cNvSpPr txBox="1"/>
          <p:nvPr/>
        </p:nvSpPr>
        <p:spPr>
          <a:xfrm>
            <a:off x="591185" y="2336165"/>
            <a:ext cx="1562735" cy="484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前端技術</a:t>
            </a:r>
          </a:p>
        </p:txBody>
      </p:sp>
      <p:sp>
        <p:nvSpPr>
          <p:cNvPr id="40" name="文字方塊 39"/>
          <p:cNvSpPr txBox="1"/>
          <p:nvPr/>
        </p:nvSpPr>
        <p:spPr>
          <a:xfrm>
            <a:off x="591185" y="4698048"/>
            <a:ext cx="1562735" cy="484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TW" altLang="en-US" sz="2400" b="1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後端技術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9684385" y="0"/>
            <a:ext cx="252031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/>
            <a:endParaRPr lang="ko-KR" altLang="en-US">
              <a:sym typeface="+mn-ea"/>
            </a:endParaRPr>
          </a:p>
        </p:txBody>
      </p:sp>
      <p:grpSp>
        <p:nvGrpSpPr>
          <p:cNvPr id="126" name="群組 125"/>
          <p:cNvGrpSpPr/>
          <p:nvPr/>
        </p:nvGrpSpPr>
        <p:grpSpPr>
          <a:xfrm>
            <a:off x="9886315" y="1186820"/>
            <a:ext cx="717550" cy="452120"/>
            <a:chOff x="15588" y="2825"/>
            <a:chExt cx="1130" cy="712"/>
          </a:xfrm>
        </p:grpSpPr>
        <p:sp>
          <p:nvSpPr>
            <p:cNvPr id="127" name="직사각형 50"/>
            <p:cNvSpPr/>
            <p:nvPr/>
          </p:nvSpPr>
          <p:spPr>
            <a:xfrm>
              <a:off x="15588" y="2825"/>
              <a:ext cx="1130" cy="712"/>
            </a:xfrm>
            <a:prstGeom prst="rect">
              <a:avLst/>
            </a:prstGeom>
            <a:solidFill>
              <a:srgbClr val="FE1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8" name="그룹 52"/>
            <p:cNvGrpSpPr/>
            <p:nvPr/>
          </p:nvGrpSpPr>
          <p:grpSpPr>
            <a:xfrm>
              <a:off x="15972" y="2988"/>
              <a:ext cx="381" cy="381"/>
              <a:chOff x="10615528" y="-653143"/>
              <a:chExt cx="478972" cy="478972"/>
            </a:xfrm>
          </p:grpSpPr>
          <p:sp>
            <p:nvSpPr>
              <p:cNvPr id="129" name="타원 53"/>
              <p:cNvSpPr/>
              <p:nvPr/>
            </p:nvSpPr>
            <p:spPr>
              <a:xfrm>
                <a:off x="10615528" y="-653143"/>
                <a:ext cx="478972" cy="478972"/>
              </a:xfrm>
              <a:prstGeom prst="ellipse">
                <a:avLst/>
              </a:prstGeom>
              <a:solidFill>
                <a:schemeClr val="bg1">
                  <a:alpha val="3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0" name="이등변 삼각형 54"/>
              <p:cNvSpPr/>
              <p:nvPr/>
            </p:nvSpPr>
            <p:spPr>
              <a:xfrm rot="5400000">
                <a:off x="10767208" y="-489352"/>
                <a:ext cx="175612" cy="15139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83" name="모서리가 둥근 직사각형 82"/>
          <p:cNvSpPr/>
          <p:nvPr/>
        </p:nvSpPr>
        <p:spPr>
          <a:xfrm>
            <a:off x="9897110" y="544200"/>
            <a:ext cx="2160270" cy="30924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/>
              <a:t>Content </a:t>
            </a:r>
            <a:r>
              <a:rPr lang="ko-KR" altLang="en-US" sz="1100" b="1" dirty="0" smtClean="0"/>
              <a:t>List</a:t>
            </a:r>
            <a:endParaRPr lang="ko-KR" altLang="en-US" sz="1100" b="1" dirty="0"/>
          </a:p>
        </p:txBody>
      </p:sp>
      <p:sp>
        <p:nvSpPr>
          <p:cNvPr id="48" name="文字方塊 47"/>
          <p:cNvSpPr txBox="1"/>
          <p:nvPr/>
        </p:nvSpPr>
        <p:spPr>
          <a:xfrm>
            <a:off x="10633710" y="1188725"/>
            <a:ext cx="98933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Home</a:t>
            </a:r>
          </a:p>
        </p:txBody>
      </p:sp>
      <p:grpSp>
        <p:nvGrpSpPr>
          <p:cNvPr id="131" name="群組 130"/>
          <p:cNvGrpSpPr/>
          <p:nvPr/>
        </p:nvGrpSpPr>
        <p:grpSpPr>
          <a:xfrm>
            <a:off x="9892665" y="2188215"/>
            <a:ext cx="717550" cy="452120"/>
            <a:chOff x="15578" y="4450"/>
            <a:chExt cx="1130" cy="712"/>
          </a:xfrm>
        </p:grpSpPr>
        <p:sp>
          <p:nvSpPr>
            <p:cNvPr id="132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4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135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8" name="文字方塊 57"/>
          <p:cNvSpPr txBox="1"/>
          <p:nvPr/>
        </p:nvSpPr>
        <p:spPr>
          <a:xfrm>
            <a:off x="10624185" y="2190120"/>
            <a:ext cx="86931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Story</a:t>
            </a:r>
          </a:p>
        </p:txBody>
      </p:sp>
      <p:grpSp>
        <p:nvGrpSpPr>
          <p:cNvPr id="124" name="群組 123"/>
          <p:cNvGrpSpPr/>
          <p:nvPr/>
        </p:nvGrpSpPr>
        <p:grpSpPr>
          <a:xfrm>
            <a:off x="9890760" y="3221995"/>
            <a:ext cx="717550" cy="452120"/>
            <a:chOff x="15578" y="4450"/>
            <a:chExt cx="1130" cy="712"/>
          </a:xfrm>
        </p:grpSpPr>
        <p:sp>
          <p:nvSpPr>
            <p:cNvPr id="60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3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64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66" name="文字方塊 65"/>
          <p:cNvSpPr txBox="1"/>
          <p:nvPr/>
        </p:nvSpPr>
        <p:spPr>
          <a:xfrm>
            <a:off x="10650855" y="3221995"/>
            <a:ext cx="144970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Character</a:t>
            </a:r>
          </a:p>
        </p:txBody>
      </p:sp>
      <p:grpSp>
        <p:nvGrpSpPr>
          <p:cNvPr id="125" name="群組 124"/>
          <p:cNvGrpSpPr/>
          <p:nvPr/>
        </p:nvGrpSpPr>
        <p:grpSpPr>
          <a:xfrm>
            <a:off x="9897110" y="4253870"/>
            <a:ext cx="717550" cy="452120"/>
            <a:chOff x="15588" y="6075"/>
            <a:chExt cx="1130" cy="712"/>
          </a:xfrm>
        </p:grpSpPr>
        <p:sp>
          <p:nvSpPr>
            <p:cNvPr id="68" name="직사각형 93"/>
            <p:cNvSpPr/>
            <p:nvPr/>
          </p:nvSpPr>
          <p:spPr>
            <a:xfrm>
              <a:off x="15588" y="6075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타원 94"/>
            <p:cNvSpPr/>
            <p:nvPr/>
          </p:nvSpPr>
          <p:spPr>
            <a:xfrm>
              <a:off x="15972" y="6238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0" name="그룹 95"/>
            <p:cNvGrpSpPr/>
            <p:nvPr/>
          </p:nvGrpSpPr>
          <p:grpSpPr>
            <a:xfrm>
              <a:off x="16103" y="6331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72" name="모서리가 둥근 직사각형 96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모서리가 둥근 직사각형 97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75" name="文字方塊 74"/>
          <p:cNvSpPr txBox="1"/>
          <p:nvPr/>
        </p:nvSpPr>
        <p:spPr>
          <a:xfrm>
            <a:off x="10633075" y="4253870"/>
            <a:ext cx="95885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Game</a:t>
            </a:r>
          </a:p>
        </p:txBody>
      </p:sp>
      <p:grpSp>
        <p:nvGrpSpPr>
          <p:cNvPr id="42" name="群組 41"/>
          <p:cNvGrpSpPr/>
          <p:nvPr/>
        </p:nvGrpSpPr>
        <p:grpSpPr>
          <a:xfrm>
            <a:off x="504000" y="5760000"/>
            <a:ext cx="8639810" cy="317500"/>
            <a:chOff x="509270" y="5902330"/>
            <a:chExt cx="8639810" cy="317500"/>
          </a:xfrm>
        </p:grpSpPr>
        <p:cxnSp>
          <p:nvCxnSpPr>
            <p:cNvPr id="3" name="직선 연결선 14"/>
            <p:cNvCxnSpPr/>
            <p:nvPr/>
          </p:nvCxnSpPr>
          <p:spPr>
            <a:xfrm>
              <a:off x="509270" y="5902330"/>
              <a:ext cx="8639810" cy="0"/>
            </a:xfrm>
            <a:prstGeom prst="line">
              <a:avLst/>
            </a:prstGeom>
            <a:ln w="38100" cap="rnd">
              <a:solidFill>
                <a:schemeClr val="bg1">
                  <a:lumMod val="6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13"/>
            <p:cNvCxnSpPr/>
            <p:nvPr/>
          </p:nvCxnSpPr>
          <p:spPr>
            <a:xfrm>
              <a:off x="509270" y="5902330"/>
              <a:ext cx="3456305" cy="0"/>
            </a:xfrm>
            <a:prstGeom prst="line">
              <a:avLst/>
            </a:prstGeom>
            <a:ln w="38100" cap="rnd">
              <a:solidFill>
                <a:srgbClr val="FE1818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그룹 19"/>
            <p:cNvGrpSpPr/>
            <p:nvPr/>
          </p:nvGrpSpPr>
          <p:grpSpPr>
            <a:xfrm>
              <a:off x="517525" y="6043935"/>
              <a:ext cx="415925" cy="175895"/>
              <a:chOff x="518685" y="5627247"/>
              <a:chExt cx="415910" cy="175612"/>
            </a:xfrm>
          </p:grpSpPr>
          <p:sp>
            <p:nvSpPr>
              <p:cNvPr id="6" name="이등변 삼각형 15"/>
              <p:cNvSpPr/>
              <p:nvPr/>
            </p:nvSpPr>
            <p:spPr>
              <a:xfrm rot="5400000">
                <a:off x="735094" y="5639358"/>
                <a:ext cx="175612" cy="15139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모서리가 둥근 직사각형 16"/>
              <p:cNvSpPr/>
              <p:nvPr/>
            </p:nvSpPr>
            <p:spPr>
              <a:xfrm>
                <a:off x="898595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모서리가 둥근 직사각형 17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모서리가 둥근 직사각형 18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28000"/>
            <a:ext cx="9684000" cy="45444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群組 40"/>
          <p:cNvGrpSpPr/>
          <p:nvPr/>
        </p:nvGrpSpPr>
        <p:grpSpPr>
          <a:xfrm>
            <a:off x="504000" y="5760000"/>
            <a:ext cx="8639810" cy="317500"/>
            <a:chOff x="510540" y="5881410"/>
            <a:chExt cx="8639810" cy="317500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510540" y="5881410"/>
              <a:ext cx="8639810" cy="0"/>
            </a:xfrm>
            <a:prstGeom prst="line">
              <a:avLst/>
            </a:prstGeom>
            <a:ln w="38100" cap="rnd">
              <a:solidFill>
                <a:schemeClr val="bg1">
                  <a:lumMod val="6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510540" y="5881410"/>
              <a:ext cx="4319905" cy="0"/>
            </a:xfrm>
            <a:prstGeom prst="line">
              <a:avLst/>
            </a:prstGeom>
            <a:ln w="38100" cap="rnd">
              <a:solidFill>
                <a:srgbClr val="FE1818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/>
            <p:cNvGrpSpPr/>
            <p:nvPr/>
          </p:nvGrpSpPr>
          <p:grpSpPr>
            <a:xfrm>
              <a:off x="518795" y="6023015"/>
              <a:ext cx="415925" cy="175895"/>
              <a:chOff x="518685" y="5627247"/>
              <a:chExt cx="415910" cy="175612"/>
            </a:xfrm>
          </p:grpSpPr>
          <p:sp>
            <p:nvSpPr>
              <p:cNvPr id="16" name="이등변 삼각형 15"/>
              <p:cNvSpPr/>
              <p:nvPr/>
            </p:nvSpPr>
            <p:spPr>
              <a:xfrm rot="5400000">
                <a:off x="735094" y="5639358"/>
                <a:ext cx="175612" cy="15139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/>
            </p:nvSpPr>
            <p:spPr>
              <a:xfrm>
                <a:off x="898595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1" name="群組 120"/>
          <p:cNvGrpSpPr/>
          <p:nvPr/>
        </p:nvGrpSpPr>
        <p:grpSpPr>
          <a:xfrm>
            <a:off x="9887585" y="1188125"/>
            <a:ext cx="717550" cy="452120"/>
            <a:chOff x="15571" y="1248"/>
            <a:chExt cx="1130" cy="712"/>
          </a:xfrm>
        </p:grpSpPr>
        <p:sp>
          <p:nvSpPr>
            <p:cNvPr id="43" name="직사각형 108"/>
            <p:cNvSpPr/>
            <p:nvPr/>
          </p:nvSpPr>
          <p:spPr>
            <a:xfrm>
              <a:off x="15571" y="1248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109"/>
            <p:cNvSpPr/>
            <p:nvPr/>
          </p:nvSpPr>
          <p:spPr>
            <a:xfrm>
              <a:off x="15955" y="1411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5" name="그룹 110"/>
            <p:cNvGrpSpPr/>
            <p:nvPr/>
          </p:nvGrpSpPr>
          <p:grpSpPr>
            <a:xfrm>
              <a:off x="16102" y="1503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46" name="모서리가 둥근 직사각형 11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모서리가 둥근 직사각형 11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2" name="群組 121"/>
          <p:cNvGrpSpPr/>
          <p:nvPr/>
        </p:nvGrpSpPr>
        <p:grpSpPr>
          <a:xfrm>
            <a:off x="9898380" y="2189520"/>
            <a:ext cx="717550" cy="452120"/>
            <a:chOff x="15588" y="2825"/>
            <a:chExt cx="1130" cy="712"/>
          </a:xfrm>
        </p:grpSpPr>
        <p:sp>
          <p:nvSpPr>
            <p:cNvPr id="50" name="직사각형 50"/>
            <p:cNvSpPr/>
            <p:nvPr/>
          </p:nvSpPr>
          <p:spPr>
            <a:xfrm>
              <a:off x="15588" y="2825"/>
              <a:ext cx="1130" cy="712"/>
            </a:xfrm>
            <a:prstGeom prst="rect">
              <a:avLst/>
            </a:prstGeom>
            <a:solidFill>
              <a:srgbClr val="FE1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2" name="그룹 52"/>
            <p:cNvGrpSpPr/>
            <p:nvPr/>
          </p:nvGrpSpPr>
          <p:grpSpPr>
            <a:xfrm>
              <a:off x="15972" y="2988"/>
              <a:ext cx="381" cy="381"/>
              <a:chOff x="10615528" y="-653143"/>
              <a:chExt cx="478972" cy="478972"/>
            </a:xfrm>
          </p:grpSpPr>
          <p:sp>
            <p:nvSpPr>
              <p:cNvPr id="56" name="타원 53"/>
              <p:cNvSpPr/>
              <p:nvPr/>
            </p:nvSpPr>
            <p:spPr>
              <a:xfrm>
                <a:off x="10615528" y="-653143"/>
                <a:ext cx="478972" cy="478972"/>
              </a:xfrm>
              <a:prstGeom prst="ellipse">
                <a:avLst/>
              </a:prstGeom>
              <a:solidFill>
                <a:schemeClr val="bg1">
                  <a:alpha val="3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이등변 삼각형 54"/>
              <p:cNvSpPr/>
              <p:nvPr/>
            </p:nvSpPr>
            <p:spPr>
              <a:xfrm rot="5400000">
                <a:off x="10767208" y="-489352"/>
                <a:ext cx="175612" cy="15139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4" name="群組 123"/>
          <p:cNvGrpSpPr/>
          <p:nvPr/>
        </p:nvGrpSpPr>
        <p:grpSpPr>
          <a:xfrm>
            <a:off x="9892030" y="3221395"/>
            <a:ext cx="717550" cy="452120"/>
            <a:chOff x="15578" y="4450"/>
            <a:chExt cx="1130" cy="712"/>
          </a:xfrm>
        </p:grpSpPr>
        <p:sp>
          <p:nvSpPr>
            <p:cNvPr id="60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3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64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5" name="群組 124"/>
          <p:cNvGrpSpPr/>
          <p:nvPr/>
        </p:nvGrpSpPr>
        <p:grpSpPr>
          <a:xfrm>
            <a:off x="9898380" y="4253270"/>
            <a:ext cx="717550" cy="452120"/>
            <a:chOff x="15588" y="6075"/>
            <a:chExt cx="1130" cy="712"/>
          </a:xfrm>
        </p:grpSpPr>
        <p:sp>
          <p:nvSpPr>
            <p:cNvPr id="68" name="직사각형 93"/>
            <p:cNvSpPr/>
            <p:nvPr/>
          </p:nvSpPr>
          <p:spPr>
            <a:xfrm>
              <a:off x="15588" y="6075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타원 94"/>
            <p:cNvSpPr/>
            <p:nvPr/>
          </p:nvSpPr>
          <p:spPr>
            <a:xfrm>
              <a:off x="15972" y="6238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0" name="그룹 95"/>
            <p:cNvGrpSpPr/>
            <p:nvPr/>
          </p:nvGrpSpPr>
          <p:grpSpPr>
            <a:xfrm>
              <a:off x="16103" y="6331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72" name="모서리가 둥근 직사각형 96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모서리가 둥근 직사각형 97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" name="文字方塊 3"/>
          <p:cNvSpPr txBox="1"/>
          <p:nvPr/>
        </p:nvSpPr>
        <p:spPr>
          <a:xfrm>
            <a:off x="10634980" y="1188125"/>
            <a:ext cx="98933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Home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0625455" y="2189520"/>
            <a:ext cx="86931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Story</a:t>
            </a:r>
          </a:p>
        </p:txBody>
      </p:sp>
      <p:sp>
        <p:nvSpPr>
          <p:cNvPr id="9" name="文字方塊 8"/>
          <p:cNvSpPr txBox="1"/>
          <p:nvPr/>
        </p:nvSpPr>
        <p:spPr>
          <a:xfrm>
            <a:off x="10652125" y="3221395"/>
            <a:ext cx="144970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Character</a:t>
            </a:r>
          </a:p>
        </p:txBody>
      </p:sp>
      <p:sp>
        <p:nvSpPr>
          <p:cNvPr id="11" name="文字方塊 10"/>
          <p:cNvSpPr txBox="1"/>
          <p:nvPr/>
        </p:nvSpPr>
        <p:spPr>
          <a:xfrm>
            <a:off x="10634345" y="4253270"/>
            <a:ext cx="95885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Game</a:t>
            </a:r>
          </a:p>
        </p:txBody>
      </p:sp>
      <p:sp>
        <p:nvSpPr>
          <p:cNvPr id="2" name="모서리가 둥근 직사각형 82"/>
          <p:cNvSpPr/>
          <p:nvPr/>
        </p:nvSpPr>
        <p:spPr>
          <a:xfrm>
            <a:off x="9898380" y="543600"/>
            <a:ext cx="2160270" cy="30924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/>
              <a:t>Content </a:t>
            </a:r>
            <a:r>
              <a:rPr lang="ko-KR" altLang="en-US" sz="1100" b="1" dirty="0" smtClean="0"/>
              <a:t>List</a:t>
            </a:r>
            <a:endParaRPr lang="ko-KR" altLang="en-US" sz="1100" b="1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28000"/>
            <a:ext cx="9684000" cy="45946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群組 39"/>
          <p:cNvGrpSpPr/>
          <p:nvPr/>
        </p:nvGrpSpPr>
        <p:grpSpPr>
          <a:xfrm>
            <a:off x="504000" y="5760000"/>
            <a:ext cx="8639810" cy="317500"/>
            <a:chOff x="510540" y="5881410"/>
            <a:chExt cx="8639810" cy="317500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510540" y="5881410"/>
              <a:ext cx="8639810" cy="0"/>
            </a:xfrm>
            <a:prstGeom prst="line">
              <a:avLst/>
            </a:prstGeom>
            <a:ln w="38100" cap="rnd">
              <a:solidFill>
                <a:schemeClr val="bg1">
                  <a:lumMod val="6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510540" y="5881410"/>
              <a:ext cx="5184140" cy="0"/>
            </a:xfrm>
            <a:prstGeom prst="line">
              <a:avLst/>
            </a:prstGeom>
            <a:ln w="38100" cap="rnd">
              <a:solidFill>
                <a:srgbClr val="FE1818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/>
            <p:cNvGrpSpPr/>
            <p:nvPr/>
          </p:nvGrpSpPr>
          <p:grpSpPr>
            <a:xfrm>
              <a:off x="518795" y="6023015"/>
              <a:ext cx="415925" cy="175895"/>
              <a:chOff x="518685" y="5627247"/>
              <a:chExt cx="415910" cy="175612"/>
            </a:xfrm>
          </p:grpSpPr>
          <p:sp>
            <p:nvSpPr>
              <p:cNvPr id="16" name="이등변 삼각형 15"/>
              <p:cNvSpPr/>
              <p:nvPr/>
            </p:nvSpPr>
            <p:spPr>
              <a:xfrm rot="5400000">
                <a:off x="735094" y="5639358"/>
                <a:ext cx="175612" cy="15139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/>
            </p:nvSpPr>
            <p:spPr>
              <a:xfrm>
                <a:off x="898595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1" name="群組 120"/>
          <p:cNvGrpSpPr/>
          <p:nvPr/>
        </p:nvGrpSpPr>
        <p:grpSpPr>
          <a:xfrm>
            <a:off x="9887585" y="1188125"/>
            <a:ext cx="717550" cy="452120"/>
            <a:chOff x="15571" y="1248"/>
            <a:chExt cx="1130" cy="712"/>
          </a:xfrm>
        </p:grpSpPr>
        <p:sp>
          <p:nvSpPr>
            <p:cNvPr id="43" name="직사각형 108"/>
            <p:cNvSpPr/>
            <p:nvPr/>
          </p:nvSpPr>
          <p:spPr>
            <a:xfrm>
              <a:off x="15571" y="1248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109"/>
            <p:cNvSpPr/>
            <p:nvPr/>
          </p:nvSpPr>
          <p:spPr>
            <a:xfrm>
              <a:off x="15955" y="1411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5" name="그룹 110"/>
            <p:cNvGrpSpPr/>
            <p:nvPr/>
          </p:nvGrpSpPr>
          <p:grpSpPr>
            <a:xfrm>
              <a:off x="16102" y="1503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46" name="모서리가 둥근 직사각형 11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모서리가 둥근 직사각형 11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" name="群組 10"/>
          <p:cNvGrpSpPr/>
          <p:nvPr/>
        </p:nvGrpSpPr>
        <p:grpSpPr>
          <a:xfrm>
            <a:off x="9886950" y="3225205"/>
            <a:ext cx="717550" cy="452120"/>
            <a:chOff x="15588" y="2825"/>
            <a:chExt cx="1130" cy="712"/>
          </a:xfrm>
        </p:grpSpPr>
        <p:sp>
          <p:nvSpPr>
            <p:cNvPr id="12" name="직사각형 50"/>
            <p:cNvSpPr/>
            <p:nvPr/>
          </p:nvSpPr>
          <p:spPr>
            <a:xfrm>
              <a:off x="15588" y="2825"/>
              <a:ext cx="1130" cy="712"/>
            </a:xfrm>
            <a:prstGeom prst="rect">
              <a:avLst/>
            </a:prstGeom>
            <a:solidFill>
              <a:srgbClr val="FE1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52"/>
            <p:cNvGrpSpPr/>
            <p:nvPr/>
          </p:nvGrpSpPr>
          <p:grpSpPr>
            <a:xfrm>
              <a:off x="15972" y="2988"/>
              <a:ext cx="381" cy="381"/>
              <a:chOff x="10615528" y="-653143"/>
              <a:chExt cx="478972" cy="478972"/>
            </a:xfrm>
          </p:grpSpPr>
          <p:sp>
            <p:nvSpPr>
              <p:cNvPr id="21" name="타원 53"/>
              <p:cNvSpPr/>
              <p:nvPr/>
            </p:nvSpPr>
            <p:spPr>
              <a:xfrm>
                <a:off x="10615528" y="-653143"/>
                <a:ext cx="478972" cy="478972"/>
              </a:xfrm>
              <a:prstGeom prst="ellipse">
                <a:avLst/>
              </a:prstGeom>
              <a:solidFill>
                <a:schemeClr val="bg1">
                  <a:alpha val="3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이등변 삼각형 54"/>
              <p:cNvSpPr/>
              <p:nvPr/>
            </p:nvSpPr>
            <p:spPr>
              <a:xfrm rot="5400000">
                <a:off x="10767208" y="-489352"/>
                <a:ext cx="175612" cy="15139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5" name="群組 124"/>
          <p:cNvGrpSpPr/>
          <p:nvPr/>
        </p:nvGrpSpPr>
        <p:grpSpPr>
          <a:xfrm>
            <a:off x="9898380" y="4253270"/>
            <a:ext cx="717550" cy="452120"/>
            <a:chOff x="15588" y="6075"/>
            <a:chExt cx="1130" cy="712"/>
          </a:xfrm>
        </p:grpSpPr>
        <p:sp>
          <p:nvSpPr>
            <p:cNvPr id="68" name="직사각형 93"/>
            <p:cNvSpPr/>
            <p:nvPr/>
          </p:nvSpPr>
          <p:spPr>
            <a:xfrm>
              <a:off x="15588" y="6075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타원 94"/>
            <p:cNvSpPr/>
            <p:nvPr/>
          </p:nvSpPr>
          <p:spPr>
            <a:xfrm>
              <a:off x="15972" y="6238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0" name="그룹 95"/>
            <p:cNvGrpSpPr/>
            <p:nvPr/>
          </p:nvGrpSpPr>
          <p:grpSpPr>
            <a:xfrm>
              <a:off x="16103" y="6331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72" name="모서리가 둥근 직사각형 96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모서리가 둥근 직사각형 97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4" name="群組 23"/>
          <p:cNvGrpSpPr/>
          <p:nvPr/>
        </p:nvGrpSpPr>
        <p:grpSpPr>
          <a:xfrm>
            <a:off x="9893935" y="2187615"/>
            <a:ext cx="717550" cy="452120"/>
            <a:chOff x="15578" y="4450"/>
            <a:chExt cx="1130" cy="712"/>
          </a:xfrm>
        </p:grpSpPr>
        <p:sp>
          <p:nvSpPr>
            <p:cNvPr id="25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7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28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" name="文字方塊 2"/>
          <p:cNvSpPr txBox="1"/>
          <p:nvPr/>
        </p:nvSpPr>
        <p:spPr>
          <a:xfrm>
            <a:off x="10634980" y="1188125"/>
            <a:ext cx="98933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Home</a:t>
            </a:r>
          </a:p>
        </p:txBody>
      </p:sp>
      <p:sp>
        <p:nvSpPr>
          <p:cNvPr id="58" name="文字方塊 57"/>
          <p:cNvSpPr txBox="1"/>
          <p:nvPr/>
        </p:nvSpPr>
        <p:spPr>
          <a:xfrm>
            <a:off x="10625455" y="2189520"/>
            <a:ext cx="86931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Story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10652125" y="3221395"/>
            <a:ext cx="144970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Character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0634345" y="4253270"/>
            <a:ext cx="95885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Game</a:t>
            </a:r>
          </a:p>
        </p:txBody>
      </p:sp>
      <p:sp>
        <p:nvSpPr>
          <p:cNvPr id="9" name="모서리가 둥근 직사각형 82"/>
          <p:cNvSpPr/>
          <p:nvPr/>
        </p:nvSpPr>
        <p:spPr>
          <a:xfrm>
            <a:off x="9898380" y="543600"/>
            <a:ext cx="2160270" cy="30924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/>
              <a:t>Content </a:t>
            </a:r>
            <a:r>
              <a:rPr lang="ko-KR" altLang="en-US" sz="1100" b="1" dirty="0" smtClean="0"/>
              <a:t>List</a:t>
            </a:r>
            <a:endParaRPr lang="ko-KR" altLang="en-US" sz="1100" b="1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28000"/>
            <a:ext cx="9684000" cy="4544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群組 39"/>
          <p:cNvGrpSpPr/>
          <p:nvPr/>
        </p:nvGrpSpPr>
        <p:grpSpPr>
          <a:xfrm>
            <a:off x="504000" y="5881410"/>
            <a:ext cx="8639810" cy="317500"/>
            <a:chOff x="510540" y="5881410"/>
            <a:chExt cx="8639810" cy="317500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510540" y="5881410"/>
              <a:ext cx="8639810" cy="0"/>
            </a:xfrm>
            <a:prstGeom prst="line">
              <a:avLst/>
            </a:prstGeom>
            <a:ln w="38100" cap="rnd">
              <a:solidFill>
                <a:schemeClr val="bg1">
                  <a:lumMod val="6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510540" y="5881410"/>
              <a:ext cx="6047740" cy="0"/>
            </a:xfrm>
            <a:prstGeom prst="line">
              <a:avLst/>
            </a:prstGeom>
            <a:ln w="38100" cap="rnd">
              <a:solidFill>
                <a:srgbClr val="FE1818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/>
            <p:cNvGrpSpPr/>
            <p:nvPr/>
          </p:nvGrpSpPr>
          <p:grpSpPr>
            <a:xfrm>
              <a:off x="518795" y="6023015"/>
              <a:ext cx="415925" cy="175895"/>
              <a:chOff x="518685" y="5627247"/>
              <a:chExt cx="415910" cy="175612"/>
            </a:xfrm>
          </p:grpSpPr>
          <p:sp>
            <p:nvSpPr>
              <p:cNvPr id="16" name="이등변 삼각형 15"/>
              <p:cNvSpPr/>
              <p:nvPr/>
            </p:nvSpPr>
            <p:spPr>
              <a:xfrm rot="5400000">
                <a:off x="735094" y="5639358"/>
                <a:ext cx="175612" cy="15139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/>
            </p:nvSpPr>
            <p:spPr>
              <a:xfrm>
                <a:off x="898595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1" name="群組 120"/>
          <p:cNvGrpSpPr/>
          <p:nvPr/>
        </p:nvGrpSpPr>
        <p:grpSpPr>
          <a:xfrm>
            <a:off x="9887585" y="1188125"/>
            <a:ext cx="717550" cy="452120"/>
            <a:chOff x="15571" y="1248"/>
            <a:chExt cx="1130" cy="712"/>
          </a:xfrm>
        </p:grpSpPr>
        <p:sp>
          <p:nvSpPr>
            <p:cNvPr id="43" name="직사각형 108"/>
            <p:cNvSpPr/>
            <p:nvPr/>
          </p:nvSpPr>
          <p:spPr>
            <a:xfrm>
              <a:off x="15571" y="1248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109"/>
            <p:cNvSpPr/>
            <p:nvPr/>
          </p:nvSpPr>
          <p:spPr>
            <a:xfrm>
              <a:off x="15955" y="1411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5" name="그룹 110"/>
            <p:cNvGrpSpPr/>
            <p:nvPr/>
          </p:nvGrpSpPr>
          <p:grpSpPr>
            <a:xfrm>
              <a:off x="16102" y="1503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46" name="모서리가 둥근 직사각형 11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모서리가 둥근 직사각형 11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4" name="群組 123"/>
          <p:cNvGrpSpPr/>
          <p:nvPr/>
        </p:nvGrpSpPr>
        <p:grpSpPr>
          <a:xfrm>
            <a:off x="9892030" y="3221395"/>
            <a:ext cx="717550" cy="452120"/>
            <a:chOff x="15578" y="4450"/>
            <a:chExt cx="1130" cy="712"/>
          </a:xfrm>
        </p:grpSpPr>
        <p:sp>
          <p:nvSpPr>
            <p:cNvPr id="60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3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64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" name="群組 1"/>
          <p:cNvGrpSpPr/>
          <p:nvPr/>
        </p:nvGrpSpPr>
        <p:grpSpPr>
          <a:xfrm>
            <a:off x="9904730" y="4251365"/>
            <a:ext cx="717550" cy="452120"/>
            <a:chOff x="15588" y="2825"/>
            <a:chExt cx="1130" cy="712"/>
          </a:xfrm>
        </p:grpSpPr>
        <p:sp>
          <p:nvSpPr>
            <p:cNvPr id="3" name="직사각형 50"/>
            <p:cNvSpPr/>
            <p:nvPr/>
          </p:nvSpPr>
          <p:spPr>
            <a:xfrm>
              <a:off x="15588" y="2825"/>
              <a:ext cx="1130" cy="712"/>
            </a:xfrm>
            <a:prstGeom prst="rect">
              <a:avLst/>
            </a:prstGeom>
            <a:solidFill>
              <a:srgbClr val="FE1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52"/>
            <p:cNvGrpSpPr/>
            <p:nvPr/>
          </p:nvGrpSpPr>
          <p:grpSpPr>
            <a:xfrm>
              <a:off x="15972" y="2988"/>
              <a:ext cx="381" cy="381"/>
              <a:chOff x="10615528" y="-653143"/>
              <a:chExt cx="478972" cy="478972"/>
            </a:xfrm>
          </p:grpSpPr>
          <p:sp>
            <p:nvSpPr>
              <p:cNvPr id="5" name="타원 53"/>
              <p:cNvSpPr/>
              <p:nvPr/>
            </p:nvSpPr>
            <p:spPr>
              <a:xfrm>
                <a:off x="10615528" y="-653143"/>
                <a:ext cx="478972" cy="478972"/>
              </a:xfrm>
              <a:prstGeom prst="ellipse">
                <a:avLst/>
              </a:prstGeom>
              <a:solidFill>
                <a:schemeClr val="bg1">
                  <a:alpha val="3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이등변 삼각형 54"/>
              <p:cNvSpPr/>
              <p:nvPr/>
            </p:nvSpPr>
            <p:spPr>
              <a:xfrm rot="5400000">
                <a:off x="10767208" y="-489352"/>
                <a:ext cx="175612" cy="15139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1" name="群組 130"/>
          <p:cNvGrpSpPr/>
          <p:nvPr/>
        </p:nvGrpSpPr>
        <p:grpSpPr>
          <a:xfrm>
            <a:off x="9893935" y="2187615"/>
            <a:ext cx="717550" cy="452120"/>
            <a:chOff x="15578" y="4450"/>
            <a:chExt cx="1130" cy="712"/>
          </a:xfrm>
        </p:grpSpPr>
        <p:sp>
          <p:nvSpPr>
            <p:cNvPr id="132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4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135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3" name="文字方塊 12"/>
          <p:cNvSpPr txBox="1"/>
          <p:nvPr/>
        </p:nvSpPr>
        <p:spPr>
          <a:xfrm>
            <a:off x="10634980" y="1188125"/>
            <a:ext cx="98933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Home</a:t>
            </a:r>
          </a:p>
        </p:txBody>
      </p:sp>
      <p:sp>
        <p:nvSpPr>
          <p:cNvPr id="58" name="文字方塊 57"/>
          <p:cNvSpPr txBox="1"/>
          <p:nvPr/>
        </p:nvSpPr>
        <p:spPr>
          <a:xfrm>
            <a:off x="10625455" y="2189520"/>
            <a:ext cx="86931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Story</a:t>
            </a:r>
          </a:p>
        </p:txBody>
      </p:sp>
      <p:sp>
        <p:nvSpPr>
          <p:cNvPr id="21" name="文字方塊 20"/>
          <p:cNvSpPr txBox="1"/>
          <p:nvPr/>
        </p:nvSpPr>
        <p:spPr>
          <a:xfrm>
            <a:off x="10652125" y="3221395"/>
            <a:ext cx="144970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Character</a:t>
            </a:r>
          </a:p>
        </p:txBody>
      </p:sp>
      <p:sp>
        <p:nvSpPr>
          <p:cNvPr id="22" name="文字方塊 21"/>
          <p:cNvSpPr txBox="1"/>
          <p:nvPr/>
        </p:nvSpPr>
        <p:spPr>
          <a:xfrm>
            <a:off x="10634345" y="4253270"/>
            <a:ext cx="95885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Game</a:t>
            </a:r>
          </a:p>
        </p:txBody>
      </p:sp>
      <p:sp>
        <p:nvSpPr>
          <p:cNvPr id="11" name="모서리가 둥근 직사각형 82"/>
          <p:cNvSpPr/>
          <p:nvPr/>
        </p:nvSpPr>
        <p:spPr>
          <a:xfrm>
            <a:off x="9898380" y="543600"/>
            <a:ext cx="2160270" cy="30924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/>
              <a:t>Content </a:t>
            </a:r>
            <a:r>
              <a:rPr lang="ko-KR" altLang="en-US" sz="1100" b="1" dirty="0" smtClean="0"/>
              <a:t>List</a:t>
            </a:r>
            <a:endParaRPr lang="ko-KR" altLang="en-US" sz="1100" b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28000"/>
            <a:ext cx="9684000" cy="4544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群組 61"/>
          <p:cNvGrpSpPr/>
          <p:nvPr/>
        </p:nvGrpSpPr>
        <p:grpSpPr>
          <a:xfrm>
            <a:off x="504000" y="5760000"/>
            <a:ext cx="8639810" cy="317500"/>
            <a:chOff x="600710" y="5881410"/>
            <a:chExt cx="8639810" cy="317500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600710" y="5881410"/>
              <a:ext cx="8639810" cy="0"/>
            </a:xfrm>
            <a:prstGeom prst="line">
              <a:avLst/>
            </a:prstGeom>
            <a:ln w="38100" cap="rnd">
              <a:solidFill>
                <a:schemeClr val="bg1">
                  <a:lumMod val="6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600710" y="5881410"/>
              <a:ext cx="6911975" cy="0"/>
            </a:xfrm>
            <a:prstGeom prst="line">
              <a:avLst/>
            </a:prstGeom>
            <a:ln w="38100" cap="rnd">
              <a:solidFill>
                <a:srgbClr val="FE1818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/>
            <p:cNvGrpSpPr/>
            <p:nvPr/>
          </p:nvGrpSpPr>
          <p:grpSpPr>
            <a:xfrm>
              <a:off x="608965" y="6023015"/>
              <a:ext cx="415925" cy="175895"/>
              <a:chOff x="518685" y="5627247"/>
              <a:chExt cx="415910" cy="175612"/>
            </a:xfrm>
          </p:grpSpPr>
          <p:sp>
            <p:nvSpPr>
              <p:cNvPr id="16" name="이등변 삼각형 15"/>
              <p:cNvSpPr/>
              <p:nvPr/>
            </p:nvSpPr>
            <p:spPr>
              <a:xfrm rot="5400000">
                <a:off x="735094" y="5639358"/>
                <a:ext cx="175612" cy="15139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/>
            </p:nvSpPr>
            <p:spPr>
              <a:xfrm>
                <a:off x="898595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6" name="群組 25"/>
          <p:cNvGrpSpPr/>
          <p:nvPr/>
        </p:nvGrpSpPr>
        <p:grpSpPr>
          <a:xfrm>
            <a:off x="8914130" y="3002320"/>
            <a:ext cx="717550" cy="452120"/>
            <a:chOff x="15578" y="4450"/>
            <a:chExt cx="1130" cy="712"/>
          </a:xfrm>
        </p:grpSpPr>
        <p:sp>
          <p:nvSpPr>
            <p:cNvPr id="27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9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30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28000"/>
            <a:ext cx="9684000" cy="4544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" name="圖片 54"/>
          <p:cNvPicPr/>
          <p:nvPr/>
        </p:nvPicPr>
        <p:blipFill>
          <a:blip r:embed="rId3" cstate="print"/>
          <a:srcRect l="24841" t="12936" r="24047"/>
          <a:stretch>
            <a:fillRect/>
          </a:stretch>
        </p:blipFill>
        <p:spPr>
          <a:xfrm>
            <a:off x="1258570" y="1485305"/>
            <a:ext cx="4018915" cy="3604855"/>
          </a:xfrm>
          <a:prstGeom prst="rect">
            <a:avLst/>
          </a:prstGeom>
          <a:ln>
            <a:noFill/>
          </a:ln>
        </p:spPr>
      </p:pic>
      <p:pic>
        <p:nvPicPr>
          <p:cNvPr id="56" name="圖片 55"/>
          <p:cNvPicPr/>
          <p:nvPr/>
        </p:nvPicPr>
        <p:blipFill>
          <a:blip r:embed="rId4" cstate="print"/>
          <a:srcRect l="25661" t="12109" r="24670"/>
          <a:stretch>
            <a:fillRect/>
          </a:stretch>
        </p:blipFill>
        <p:spPr>
          <a:xfrm>
            <a:off x="5140960" y="1586905"/>
            <a:ext cx="4018915" cy="3604855"/>
          </a:xfrm>
          <a:prstGeom prst="rect">
            <a:avLst/>
          </a:prstGeom>
          <a:ln w="12700" cmpd="sng">
            <a:noFill/>
            <a:prstDash val="solid"/>
          </a:ln>
        </p:spPr>
      </p:pic>
      <p:sp>
        <p:nvSpPr>
          <p:cNvPr id="57" name="文字方塊 56"/>
          <p:cNvSpPr txBox="1"/>
          <p:nvPr/>
        </p:nvSpPr>
        <p:spPr>
          <a:xfrm>
            <a:off x="6720205" y="1475145"/>
            <a:ext cx="792480" cy="4845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E1818"/>
                </a:solidFill>
                <a:latin typeface="微軟正黑體" panose="020B0604030504040204" charset="-120"/>
                <a:ea typeface="微軟正黑體" panose="020B0604030504040204" charset="-120"/>
              </a:rPr>
              <a:t>困難</a:t>
            </a:r>
          </a:p>
        </p:txBody>
      </p:sp>
      <p:sp>
        <p:nvSpPr>
          <p:cNvPr id="59" name="文字方塊 58"/>
          <p:cNvSpPr txBox="1"/>
          <p:nvPr/>
        </p:nvSpPr>
        <p:spPr>
          <a:xfrm>
            <a:off x="2264410" y="1475145"/>
            <a:ext cx="792480" cy="4845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E1818"/>
                </a:solidFill>
                <a:latin typeface="微軟正黑體" panose="020B0604030504040204" charset="-120"/>
                <a:ea typeface="微軟正黑體" panose="020B0604030504040204" charset="-120"/>
              </a:rPr>
              <a:t>簡單</a:t>
            </a:r>
          </a:p>
        </p:txBody>
      </p:sp>
      <p:grpSp>
        <p:nvGrpSpPr>
          <p:cNvPr id="66" name="群組 65"/>
          <p:cNvGrpSpPr/>
          <p:nvPr/>
        </p:nvGrpSpPr>
        <p:grpSpPr>
          <a:xfrm>
            <a:off x="9887585" y="1188125"/>
            <a:ext cx="717550" cy="452120"/>
            <a:chOff x="15571" y="1248"/>
            <a:chExt cx="1130" cy="712"/>
          </a:xfrm>
        </p:grpSpPr>
        <p:sp>
          <p:nvSpPr>
            <p:cNvPr id="67" name="직사각형 108"/>
            <p:cNvSpPr/>
            <p:nvPr/>
          </p:nvSpPr>
          <p:spPr>
            <a:xfrm>
              <a:off x="15571" y="1248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타원 109"/>
            <p:cNvSpPr/>
            <p:nvPr/>
          </p:nvSpPr>
          <p:spPr>
            <a:xfrm>
              <a:off x="15955" y="1411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9" name="그룹 110"/>
            <p:cNvGrpSpPr/>
            <p:nvPr/>
          </p:nvGrpSpPr>
          <p:grpSpPr>
            <a:xfrm>
              <a:off x="16102" y="1503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70" name="모서리가 둥근 직사각형 11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모서리가 둥근 직사각형 11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72" name="群組 71"/>
          <p:cNvGrpSpPr/>
          <p:nvPr/>
        </p:nvGrpSpPr>
        <p:grpSpPr>
          <a:xfrm>
            <a:off x="9892030" y="3221395"/>
            <a:ext cx="717550" cy="452120"/>
            <a:chOff x="15578" y="4450"/>
            <a:chExt cx="1130" cy="712"/>
          </a:xfrm>
        </p:grpSpPr>
        <p:sp>
          <p:nvSpPr>
            <p:cNvPr id="73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5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76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78" name="群組 77"/>
          <p:cNvGrpSpPr/>
          <p:nvPr/>
        </p:nvGrpSpPr>
        <p:grpSpPr>
          <a:xfrm>
            <a:off x="9904730" y="4251365"/>
            <a:ext cx="717550" cy="452120"/>
            <a:chOff x="15588" y="2825"/>
            <a:chExt cx="1130" cy="712"/>
          </a:xfrm>
        </p:grpSpPr>
        <p:sp>
          <p:nvSpPr>
            <p:cNvPr id="79" name="직사각형 50"/>
            <p:cNvSpPr/>
            <p:nvPr/>
          </p:nvSpPr>
          <p:spPr>
            <a:xfrm>
              <a:off x="15588" y="2825"/>
              <a:ext cx="1130" cy="712"/>
            </a:xfrm>
            <a:prstGeom prst="rect">
              <a:avLst/>
            </a:prstGeom>
            <a:solidFill>
              <a:srgbClr val="FE1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0" name="그룹 52"/>
            <p:cNvGrpSpPr/>
            <p:nvPr/>
          </p:nvGrpSpPr>
          <p:grpSpPr>
            <a:xfrm>
              <a:off x="15972" y="2988"/>
              <a:ext cx="381" cy="381"/>
              <a:chOff x="10615528" y="-653143"/>
              <a:chExt cx="478972" cy="478972"/>
            </a:xfrm>
          </p:grpSpPr>
          <p:sp>
            <p:nvSpPr>
              <p:cNvPr id="81" name="타원 53"/>
              <p:cNvSpPr/>
              <p:nvPr/>
            </p:nvSpPr>
            <p:spPr>
              <a:xfrm>
                <a:off x="10615528" y="-653143"/>
                <a:ext cx="478972" cy="478972"/>
              </a:xfrm>
              <a:prstGeom prst="ellipse">
                <a:avLst/>
              </a:prstGeom>
              <a:solidFill>
                <a:schemeClr val="bg1">
                  <a:alpha val="3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이등변 삼각형 54"/>
              <p:cNvSpPr/>
              <p:nvPr/>
            </p:nvSpPr>
            <p:spPr>
              <a:xfrm rot="5400000">
                <a:off x="10767208" y="-489352"/>
                <a:ext cx="175612" cy="15139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83" name="群組 82"/>
          <p:cNvGrpSpPr/>
          <p:nvPr/>
        </p:nvGrpSpPr>
        <p:grpSpPr>
          <a:xfrm>
            <a:off x="9893935" y="2187615"/>
            <a:ext cx="717550" cy="452120"/>
            <a:chOff x="15578" y="4450"/>
            <a:chExt cx="1130" cy="712"/>
          </a:xfrm>
        </p:grpSpPr>
        <p:sp>
          <p:nvSpPr>
            <p:cNvPr id="84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6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87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89" name="文字方塊 88"/>
          <p:cNvSpPr txBox="1"/>
          <p:nvPr/>
        </p:nvSpPr>
        <p:spPr>
          <a:xfrm>
            <a:off x="10634980" y="1188125"/>
            <a:ext cx="98933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Home</a:t>
            </a:r>
          </a:p>
        </p:txBody>
      </p:sp>
      <p:sp>
        <p:nvSpPr>
          <p:cNvPr id="90" name="文字方塊 89"/>
          <p:cNvSpPr txBox="1"/>
          <p:nvPr/>
        </p:nvSpPr>
        <p:spPr>
          <a:xfrm>
            <a:off x="10625455" y="2189520"/>
            <a:ext cx="86931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Story</a:t>
            </a:r>
          </a:p>
        </p:txBody>
      </p:sp>
      <p:sp>
        <p:nvSpPr>
          <p:cNvPr id="91" name="文字方塊 90"/>
          <p:cNvSpPr txBox="1"/>
          <p:nvPr/>
        </p:nvSpPr>
        <p:spPr>
          <a:xfrm>
            <a:off x="10652125" y="3221395"/>
            <a:ext cx="144970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Character</a:t>
            </a:r>
          </a:p>
        </p:txBody>
      </p:sp>
      <p:sp>
        <p:nvSpPr>
          <p:cNvPr id="92" name="文字方塊 21"/>
          <p:cNvSpPr txBox="1"/>
          <p:nvPr/>
        </p:nvSpPr>
        <p:spPr>
          <a:xfrm>
            <a:off x="10634345" y="4253270"/>
            <a:ext cx="95885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Game</a:t>
            </a:r>
          </a:p>
        </p:txBody>
      </p:sp>
      <p:sp>
        <p:nvSpPr>
          <p:cNvPr id="93" name="모서리가 둥근 직사각형 82"/>
          <p:cNvSpPr/>
          <p:nvPr/>
        </p:nvSpPr>
        <p:spPr>
          <a:xfrm>
            <a:off x="9898380" y="543600"/>
            <a:ext cx="2160270" cy="30924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/>
              <a:t>Content </a:t>
            </a:r>
            <a:r>
              <a:rPr lang="ko-KR" altLang="en-US" sz="1100" b="1" dirty="0" smtClean="0"/>
              <a:t>List</a:t>
            </a:r>
            <a:endParaRPr lang="ko-KR" altLang="en-US" sz="11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群組 39"/>
          <p:cNvGrpSpPr/>
          <p:nvPr/>
        </p:nvGrpSpPr>
        <p:grpSpPr>
          <a:xfrm>
            <a:off x="504000" y="5760000"/>
            <a:ext cx="8639810" cy="317500"/>
            <a:chOff x="510540" y="5881410"/>
            <a:chExt cx="8639810" cy="317500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510540" y="5881410"/>
              <a:ext cx="8639810" cy="0"/>
            </a:xfrm>
            <a:prstGeom prst="line">
              <a:avLst/>
            </a:prstGeom>
            <a:ln w="38100" cap="rnd">
              <a:solidFill>
                <a:schemeClr val="bg1">
                  <a:lumMod val="65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510540" y="5881410"/>
              <a:ext cx="7776210" cy="0"/>
            </a:xfrm>
            <a:prstGeom prst="line">
              <a:avLst/>
            </a:prstGeom>
            <a:ln w="38100" cap="rnd">
              <a:solidFill>
                <a:srgbClr val="FE1818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/>
            <p:cNvGrpSpPr/>
            <p:nvPr/>
          </p:nvGrpSpPr>
          <p:grpSpPr>
            <a:xfrm>
              <a:off x="518795" y="6023015"/>
              <a:ext cx="415925" cy="175895"/>
              <a:chOff x="518685" y="5627247"/>
              <a:chExt cx="415910" cy="175612"/>
            </a:xfrm>
          </p:grpSpPr>
          <p:sp>
            <p:nvSpPr>
              <p:cNvPr id="16" name="이등변 삼각형 15"/>
              <p:cNvSpPr/>
              <p:nvPr/>
            </p:nvSpPr>
            <p:spPr>
              <a:xfrm rot="5400000">
                <a:off x="735094" y="5639358"/>
                <a:ext cx="175612" cy="15139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/>
            </p:nvSpPr>
            <p:spPr>
              <a:xfrm>
                <a:off x="898595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1" name="群組 120"/>
          <p:cNvGrpSpPr/>
          <p:nvPr/>
        </p:nvGrpSpPr>
        <p:grpSpPr>
          <a:xfrm>
            <a:off x="9887585" y="1188125"/>
            <a:ext cx="717550" cy="452120"/>
            <a:chOff x="15571" y="1248"/>
            <a:chExt cx="1130" cy="712"/>
          </a:xfrm>
        </p:grpSpPr>
        <p:sp>
          <p:nvSpPr>
            <p:cNvPr id="43" name="직사각형 108"/>
            <p:cNvSpPr/>
            <p:nvPr/>
          </p:nvSpPr>
          <p:spPr>
            <a:xfrm>
              <a:off x="15571" y="1248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109"/>
            <p:cNvSpPr/>
            <p:nvPr/>
          </p:nvSpPr>
          <p:spPr>
            <a:xfrm>
              <a:off x="15955" y="1411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5" name="그룹 110"/>
            <p:cNvGrpSpPr/>
            <p:nvPr/>
          </p:nvGrpSpPr>
          <p:grpSpPr>
            <a:xfrm>
              <a:off x="16102" y="1503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46" name="모서리가 둥근 직사각형 11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모서리가 둥근 직사각형 11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4" name="群組 123"/>
          <p:cNvGrpSpPr/>
          <p:nvPr/>
        </p:nvGrpSpPr>
        <p:grpSpPr>
          <a:xfrm>
            <a:off x="9892030" y="3221395"/>
            <a:ext cx="717550" cy="452120"/>
            <a:chOff x="15578" y="4450"/>
            <a:chExt cx="1130" cy="712"/>
          </a:xfrm>
        </p:grpSpPr>
        <p:sp>
          <p:nvSpPr>
            <p:cNvPr id="60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3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64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" name="群組 1"/>
          <p:cNvGrpSpPr/>
          <p:nvPr/>
        </p:nvGrpSpPr>
        <p:grpSpPr>
          <a:xfrm>
            <a:off x="9904730" y="4251365"/>
            <a:ext cx="717550" cy="452120"/>
            <a:chOff x="15588" y="2825"/>
            <a:chExt cx="1130" cy="712"/>
          </a:xfrm>
        </p:grpSpPr>
        <p:sp>
          <p:nvSpPr>
            <p:cNvPr id="3" name="직사각형 50"/>
            <p:cNvSpPr/>
            <p:nvPr/>
          </p:nvSpPr>
          <p:spPr>
            <a:xfrm>
              <a:off x="15588" y="2825"/>
              <a:ext cx="1130" cy="712"/>
            </a:xfrm>
            <a:prstGeom prst="rect">
              <a:avLst/>
            </a:prstGeom>
            <a:solidFill>
              <a:srgbClr val="FE18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52"/>
            <p:cNvGrpSpPr/>
            <p:nvPr/>
          </p:nvGrpSpPr>
          <p:grpSpPr>
            <a:xfrm>
              <a:off x="15972" y="2988"/>
              <a:ext cx="381" cy="381"/>
              <a:chOff x="10615528" y="-653143"/>
              <a:chExt cx="478972" cy="478972"/>
            </a:xfrm>
          </p:grpSpPr>
          <p:sp>
            <p:nvSpPr>
              <p:cNvPr id="5" name="타원 53"/>
              <p:cNvSpPr/>
              <p:nvPr/>
            </p:nvSpPr>
            <p:spPr>
              <a:xfrm>
                <a:off x="10615528" y="-653143"/>
                <a:ext cx="478972" cy="478972"/>
              </a:xfrm>
              <a:prstGeom prst="ellipse">
                <a:avLst/>
              </a:prstGeom>
              <a:solidFill>
                <a:schemeClr val="bg1">
                  <a:alpha val="3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이등변 삼각형 54"/>
              <p:cNvSpPr/>
              <p:nvPr/>
            </p:nvSpPr>
            <p:spPr>
              <a:xfrm rot="5400000">
                <a:off x="10767208" y="-489352"/>
                <a:ext cx="175612" cy="151390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1" name="群組 130"/>
          <p:cNvGrpSpPr/>
          <p:nvPr/>
        </p:nvGrpSpPr>
        <p:grpSpPr>
          <a:xfrm>
            <a:off x="9893935" y="2187615"/>
            <a:ext cx="717550" cy="452120"/>
            <a:chOff x="15578" y="4450"/>
            <a:chExt cx="1130" cy="712"/>
          </a:xfrm>
        </p:grpSpPr>
        <p:sp>
          <p:nvSpPr>
            <p:cNvPr id="132" name="직사각형 98"/>
            <p:cNvSpPr/>
            <p:nvPr/>
          </p:nvSpPr>
          <p:spPr>
            <a:xfrm>
              <a:off x="15578" y="4450"/>
              <a:ext cx="1130" cy="712"/>
            </a:xfrm>
            <a:prstGeom prst="rect">
              <a:avLst/>
            </a:prstGeom>
            <a:solidFill>
              <a:srgbClr val="2729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99"/>
            <p:cNvSpPr/>
            <p:nvPr/>
          </p:nvSpPr>
          <p:spPr>
            <a:xfrm>
              <a:off x="15962" y="4613"/>
              <a:ext cx="381" cy="381"/>
            </a:xfrm>
            <a:prstGeom prst="ellipse">
              <a:avLst/>
            </a:prstGeom>
            <a:solidFill>
              <a:schemeClr val="bg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4" name="그룹 100"/>
            <p:cNvGrpSpPr/>
            <p:nvPr/>
          </p:nvGrpSpPr>
          <p:grpSpPr>
            <a:xfrm>
              <a:off x="16092" y="4707"/>
              <a:ext cx="120" cy="199"/>
              <a:chOff x="518685" y="5639358"/>
              <a:chExt cx="92275" cy="152581"/>
            </a:xfrm>
            <a:solidFill>
              <a:schemeClr val="bg1"/>
            </a:solidFill>
          </p:grpSpPr>
          <p:sp>
            <p:nvSpPr>
              <p:cNvPr id="135" name="모서리가 둥근 직사각형 101"/>
              <p:cNvSpPr/>
              <p:nvPr/>
            </p:nvSpPr>
            <p:spPr>
              <a:xfrm>
                <a:off x="518685" y="5640549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모서리가 둥근 직사각형 102"/>
              <p:cNvSpPr/>
              <p:nvPr/>
            </p:nvSpPr>
            <p:spPr>
              <a:xfrm>
                <a:off x="574960" y="5639358"/>
                <a:ext cx="36000" cy="15139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3" name="文字方塊 12"/>
          <p:cNvSpPr txBox="1"/>
          <p:nvPr/>
        </p:nvSpPr>
        <p:spPr>
          <a:xfrm>
            <a:off x="10634980" y="1188125"/>
            <a:ext cx="98933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Home</a:t>
            </a:r>
          </a:p>
        </p:txBody>
      </p:sp>
      <p:sp>
        <p:nvSpPr>
          <p:cNvPr id="58" name="文字方塊 57"/>
          <p:cNvSpPr txBox="1"/>
          <p:nvPr/>
        </p:nvSpPr>
        <p:spPr>
          <a:xfrm>
            <a:off x="10625455" y="2189520"/>
            <a:ext cx="86931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Story</a:t>
            </a:r>
          </a:p>
        </p:txBody>
      </p:sp>
      <p:sp>
        <p:nvSpPr>
          <p:cNvPr id="21" name="文字方塊 20"/>
          <p:cNvSpPr txBox="1"/>
          <p:nvPr/>
        </p:nvSpPr>
        <p:spPr>
          <a:xfrm>
            <a:off x="10652125" y="3221395"/>
            <a:ext cx="1449705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Character</a:t>
            </a:r>
          </a:p>
        </p:txBody>
      </p:sp>
      <p:sp>
        <p:nvSpPr>
          <p:cNvPr id="22" name="文字方塊 21"/>
          <p:cNvSpPr txBox="1"/>
          <p:nvPr/>
        </p:nvSpPr>
        <p:spPr>
          <a:xfrm>
            <a:off x="10634345" y="4253270"/>
            <a:ext cx="958850" cy="4521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200" dirty="0">
                <a:solidFill>
                  <a:schemeClr val="tx1"/>
                </a:solidFill>
                <a:latin typeface="微軟正黑體" panose="020B0604030504040204" charset="-120"/>
                <a:ea typeface="微軟正黑體" panose="020B0604030504040204" charset="-120"/>
                <a:sym typeface="+mn-ea"/>
              </a:rPr>
              <a:t>Game</a:t>
            </a:r>
          </a:p>
        </p:txBody>
      </p:sp>
      <p:sp>
        <p:nvSpPr>
          <p:cNvPr id="11" name="모서리가 둥근 직사각형 82"/>
          <p:cNvSpPr/>
          <p:nvPr/>
        </p:nvSpPr>
        <p:spPr>
          <a:xfrm>
            <a:off x="9898380" y="543600"/>
            <a:ext cx="2160270" cy="309245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 dirty="0" smtClean="0"/>
              <a:t>Content </a:t>
            </a:r>
            <a:r>
              <a:rPr lang="ko-KR" altLang="en-US" sz="1100" b="1" dirty="0" smtClean="0"/>
              <a:t>List</a:t>
            </a:r>
            <a:endParaRPr lang="ko-KR" altLang="en-US" sz="1100" b="1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28000"/>
            <a:ext cx="9684000" cy="45444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107</Words>
  <Application>Microsoft Office PowerPoint</Application>
  <PresentationFormat>自訂</PresentationFormat>
  <Paragraphs>53</Paragraphs>
  <Slides>11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2" baseType="lpstr">
      <vt:lpstr>1_Office 테마</vt:lpstr>
      <vt:lpstr>投影片 1</vt:lpstr>
      <vt:lpstr>投影片 2</vt:lpstr>
      <vt:lpstr>投影片 3</vt:lpstr>
      <vt:lpstr>投影片 4</vt:lpstr>
      <vt:lpstr>投影片 5</vt:lpstr>
      <vt:lpstr>投影片 6</vt:lpstr>
      <vt:lpstr>投影片 7</vt:lpstr>
      <vt:lpstr>投影片 8</vt:lpstr>
      <vt:lpstr>投影片 9</vt:lpstr>
      <vt:lpstr>投影片 10</vt:lpstr>
      <vt:lpstr>投影片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USER</cp:lastModifiedBy>
  <cp:revision>249</cp:revision>
  <dcterms:created xsi:type="dcterms:W3CDTF">2019-02-08T07:37:00Z</dcterms:created>
  <dcterms:modified xsi:type="dcterms:W3CDTF">2020-06-15T03:17:02Z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1028-10.8.0.6003</vt:lpwstr>
  </property>
</Properties>
</file>